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0" autoAdjust="0"/>
  </p:normalViewPr>
  <p:slideViewPr>
    <p:cSldViewPr snapToGrid="0">
      <p:cViewPr varScale="1">
        <p:scale>
          <a:sx n="105" d="100"/>
          <a:sy n="105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20CE-1915-4137-ACDC-15C8C5F5B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AEBC6-AB47-4C66-93B0-B6865D579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7D828-76E5-4892-A911-57E6FBF51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3DBCA-FAC7-4AB9-9EAB-C31F7344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7DA18-5BD4-4A45-8BB9-0B078F7B0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284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01AB0-0C0B-4063-8172-1BE446A7A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9EE2-C447-4C3A-98E7-F8CF3E5FB9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FFD41-621E-4302-AB5D-A6A19251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716F5-EC88-421E-8303-8AB17BB5B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83B14-FE83-4AB3-BCF3-81DD64BB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229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E05FC8-A042-4BD6-970F-B0E6E3A8EE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537A9-89ED-4BAE-9E32-009DB3401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DE203-3D7B-47B2-955C-53A387A49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508A2-F5A9-4DB8-A25E-0BA9DEF33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7F86F-E62D-4AD1-ADD8-8164F2D9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0404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F662-96EC-4FA8-9010-A5AC1D6F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697B9-CD93-4FB2-AF05-D86B0614A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5AA42-F322-474C-BCDC-CE96D446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D2BB6-03E9-4E1A-8EE9-F46A103AD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E591D-BFA2-4D7A-A40C-D413800BD9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2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7D9D-B781-4B63-A1B4-BE6FAB29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A7871-13C1-4890-9678-CEAD8566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93B80-DE84-4520-94AC-A31B8D0B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657CB-059B-46BD-AE3C-78932399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82AA7-7909-4ED9-B6CC-33376B739F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4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7449C-264E-40B9-8264-CDD91E4C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AAEB9-6848-4383-9D75-0F794B54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98E5D-C086-4223-87B2-B53E73E56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BA3AF-805A-45A9-A299-131C1BBD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A6B71-CF73-4F7F-B7C3-B8BB70835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7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5FF9-819D-4789-BA12-5288389FD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5F15C-12FD-4FE9-AAB0-C454B5850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746C0-59CB-4097-A669-7C028DCE8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A9E13-6BF1-43BC-8601-B77B250B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AE6F9-EBBF-442F-B011-2912894B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295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6F6EA-1897-4A9A-B41F-C447B3C3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7DF20-FB42-4568-A0E5-85B10AABB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E5F7C-2F10-448A-9CA6-0ACB48B57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8F89F-87BD-45FF-94D1-F82F3ECF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AB4E4-0B3E-4960-906B-7EFBE36C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261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21A00-2DC4-49A0-9A5B-A2DED3CE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46C45-AABF-4E4F-8BFF-6B02D677C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BEAED-2CD3-4ABF-A120-305448856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085E0-E247-4242-9561-62C0FA002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C16A5-7B53-4CC3-9D31-8C8B31F6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B5D06-EB0E-4811-9231-4BF7A194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271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5A68E-F06D-4D20-9D24-5EE713A0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F637F-F443-4230-89AE-BA3E498EB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46595-3360-4CEE-BFE2-96109BC59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62B4F-8DD3-4438-BE3F-90222FF9A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B24B6-5B49-475F-BF12-A58C2805DF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823C4-08B3-4AF1-973C-4075846E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45F82-C512-40B9-B7AE-63C598122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12EA6-AE97-46C8-A481-56B55FD9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158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7C0A7-43BC-46FB-8E82-01BB3AF3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8A870-8148-4EFC-A1A7-0D9D2BF1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CE66D5-B9AB-4AFD-8236-A11127C0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A1ADCF-0A0B-4AE9-9F0C-80605C08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982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401F17-0637-46C3-8CFF-8593C7E9B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4F13A-0AF8-4A31-B437-A473012A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137C7-37BD-4A28-97F7-087C6CB2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358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601C-F876-4C1A-9890-5A5FD899F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7186E-32D6-4D09-BEB3-5C038E121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857ED-8CF5-434F-94B5-AAE49E52C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38A00-F512-4639-A7B6-4260FAD3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1FCB3-4504-41DC-9AE0-AE3B1938C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E55D6-AF0C-4725-B636-B5666C71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232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DA3E6-7B75-49DA-9E87-E603EC2B5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8F1AE6-78A9-4A3F-B7C6-D988B1230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164AC-6225-4EC4-8C6A-C009CCB5A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24279B-74A6-40AC-9CCE-04D04C88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2D569-83F5-4DE9-8A3B-9DC31ED60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E0FAF-6AE6-4A70-B277-E487C9FB4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673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E45B3-0875-47F6-8339-F4FC8580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31A97-0510-43D9-94C6-23D038E49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B960F-59F0-4638-8205-EDB5B57A8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B1C29-CA99-433C-9A01-671475DB9ADE}" type="datetimeFigureOut">
              <a:rPr lang="en-AU" smtClean="0"/>
              <a:t>21/04/2020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CEF3D-720E-4526-A2B1-C4A0157DE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9A652-ABE7-4C08-95A4-1695AC3FB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F2669-141F-48D4-A103-08D75C5A8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40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50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text&#10;&#10;Description automatically generated">
            <a:extLst>
              <a:ext uri="{FF2B5EF4-FFF2-40B4-BE49-F238E27FC236}">
                <a16:creationId xmlns:a16="http://schemas.microsoft.com/office/drawing/2014/main" id="{190BEEB5-D479-45FA-B560-AB8889295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702" y="4532496"/>
            <a:ext cx="2160000" cy="2160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CA51B3-4511-42AD-A01F-4CE295DAAF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702" y="2294714"/>
            <a:ext cx="2160000" cy="2160000"/>
          </a:xfrm>
          <a:prstGeom prst="rect">
            <a:avLst/>
          </a:prstGeom>
        </p:spPr>
      </p:pic>
      <p:pic>
        <p:nvPicPr>
          <p:cNvPr id="9" name="Picture 8" descr="A close up of a blackboard&#10;&#10;Description automatically generated">
            <a:extLst>
              <a:ext uri="{FF2B5EF4-FFF2-40B4-BE49-F238E27FC236}">
                <a16:creationId xmlns:a16="http://schemas.microsoft.com/office/drawing/2014/main" id="{EAE70802-4200-4675-8781-DE9CF0C51A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702" y="56932"/>
            <a:ext cx="216000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E3683-17C7-4E10-91F9-73EEB1708D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712" y="4532496"/>
            <a:ext cx="2160000" cy="2160000"/>
          </a:xfrm>
          <a:prstGeom prst="rect">
            <a:avLst/>
          </a:prstGeom>
        </p:spPr>
      </p:pic>
      <p:pic>
        <p:nvPicPr>
          <p:cNvPr id="13" name="Picture 12" descr="A person that is standing in the snow&#10;&#10;Description automatically generated">
            <a:extLst>
              <a:ext uri="{FF2B5EF4-FFF2-40B4-BE49-F238E27FC236}">
                <a16:creationId xmlns:a16="http://schemas.microsoft.com/office/drawing/2014/main" id="{C327A259-F9FB-4FB8-B35F-4310B15C97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862" y="2294714"/>
            <a:ext cx="2160000" cy="2160000"/>
          </a:xfrm>
          <a:prstGeom prst="rect">
            <a:avLst/>
          </a:prstGeom>
        </p:spPr>
      </p:pic>
      <p:pic>
        <p:nvPicPr>
          <p:cNvPr id="15" name="Picture 14" descr="A person looking at a screen&#10;&#10;Description automatically generated">
            <a:extLst>
              <a:ext uri="{FF2B5EF4-FFF2-40B4-BE49-F238E27FC236}">
                <a16:creationId xmlns:a16="http://schemas.microsoft.com/office/drawing/2014/main" id="{4C65370A-C2E6-41C7-9E73-30AC5EEEB7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118" y="56932"/>
            <a:ext cx="2160000" cy="2160000"/>
          </a:xfrm>
          <a:prstGeom prst="rect">
            <a:avLst/>
          </a:prstGeom>
        </p:spPr>
      </p:pic>
      <p:pic>
        <p:nvPicPr>
          <p:cNvPr id="17" name="Picture 16" descr="A tall building&#10;&#10;Description automatically generated">
            <a:extLst>
              <a:ext uri="{FF2B5EF4-FFF2-40B4-BE49-F238E27FC236}">
                <a16:creationId xmlns:a16="http://schemas.microsoft.com/office/drawing/2014/main" id="{6B71FCA1-D616-46ED-A61B-C193E54E74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022" y="4532496"/>
            <a:ext cx="2160000" cy="2160000"/>
          </a:xfrm>
          <a:prstGeom prst="rect">
            <a:avLst/>
          </a:prstGeom>
        </p:spPr>
      </p:pic>
      <p:pic>
        <p:nvPicPr>
          <p:cNvPr id="19" name="Picture 18" descr="A sign on the screen&#10;&#10;Description automatically generated">
            <a:extLst>
              <a:ext uri="{FF2B5EF4-FFF2-40B4-BE49-F238E27FC236}">
                <a16:creationId xmlns:a16="http://schemas.microsoft.com/office/drawing/2014/main" id="{F267F8CD-77CD-4A58-A346-EAFCAE90233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022" y="2294714"/>
            <a:ext cx="2160000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A3EF2A-051E-41E2-A192-3A80AC8FE9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307" y="56932"/>
            <a:ext cx="2160000" cy="2160000"/>
          </a:xfrm>
          <a:prstGeom prst="rect">
            <a:avLst/>
          </a:prstGeom>
        </p:spPr>
      </p:pic>
      <p:pic>
        <p:nvPicPr>
          <p:cNvPr id="35" name="Picture 34" descr="A picture containing person, man, game, holding&#10;&#10;Description automatically generated">
            <a:extLst>
              <a:ext uri="{FF2B5EF4-FFF2-40B4-BE49-F238E27FC236}">
                <a16:creationId xmlns:a16="http://schemas.microsoft.com/office/drawing/2014/main" id="{BC5EE342-D1C5-41CB-B6C8-3454E45E3DB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692" y="56932"/>
            <a:ext cx="2160000" cy="2160000"/>
          </a:xfrm>
          <a:prstGeom prst="rect">
            <a:avLst/>
          </a:prstGeom>
        </p:spPr>
      </p:pic>
      <p:pic>
        <p:nvPicPr>
          <p:cNvPr id="37" name="Picture 36" descr="A squirrel standing up&#10;&#10;Description automatically generated">
            <a:extLst>
              <a:ext uri="{FF2B5EF4-FFF2-40B4-BE49-F238E27FC236}">
                <a16:creationId xmlns:a16="http://schemas.microsoft.com/office/drawing/2014/main" id="{D7CAE213-58AF-4BB7-8074-7CA750BC472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692" y="2294714"/>
            <a:ext cx="2160000" cy="2160000"/>
          </a:xfrm>
          <a:prstGeom prst="rect">
            <a:avLst/>
          </a:prstGeom>
        </p:spPr>
      </p:pic>
      <p:pic>
        <p:nvPicPr>
          <p:cNvPr id="39" name="Picture 38" descr="A picture containing building, street, city, bench&#10;&#10;Description automatically generated">
            <a:extLst>
              <a:ext uri="{FF2B5EF4-FFF2-40B4-BE49-F238E27FC236}">
                <a16:creationId xmlns:a16="http://schemas.microsoft.com/office/drawing/2014/main" id="{4A3A087D-1829-471A-B656-C1060A0B003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93" y="62567"/>
            <a:ext cx="2160000" cy="2160000"/>
          </a:xfrm>
          <a:prstGeom prst="rect">
            <a:avLst/>
          </a:prstGeom>
        </p:spPr>
      </p:pic>
      <p:pic>
        <p:nvPicPr>
          <p:cNvPr id="41" name="Picture 4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A26606D-D919-4273-AFE5-07E5E2F254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93" y="2294714"/>
            <a:ext cx="2160000" cy="2160000"/>
          </a:xfrm>
          <a:prstGeom prst="rect">
            <a:avLst/>
          </a:prstGeom>
        </p:spPr>
      </p:pic>
      <p:pic>
        <p:nvPicPr>
          <p:cNvPr id="43" name="Picture 4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FDEE992-360C-4F6E-A5CA-FB8F55B7B82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93" y="4532496"/>
            <a:ext cx="2160000" cy="2160000"/>
          </a:xfrm>
          <a:prstGeom prst="rect">
            <a:avLst/>
          </a:prstGeom>
        </p:spPr>
      </p:pic>
      <p:pic>
        <p:nvPicPr>
          <p:cNvPr id="45" name="Picture 44" descr="A picture containing indoor, display, table&#10;&#10;Description automatically generated">
            <a:extLst>
              <a:ext uri="{FF2B5EF4-FFF2-40B4-BE49-F238E27FC236}">
                <a16:creationId xmlns:a16="http://schemas.microsoft.com/office/drawing/2014/main" id="{93753AF2-C2C7-4B72-89C9-43C629F3D76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692" y="4532496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holding, hand, kite&#10;&#10;Description automatically generated">
            <a:extLst>
              <a:ext uri="{FF2B5EF4-FFF2-40B4-BE49-F238E27FC236}">
                <a16:creationId xmlns:a16="http://schemas.microsoft.com/office/drawing/2014/main" id="{31B7FAC6-06B6-4C37-9ECA-D1D6D6E43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573" y="2349000"/>
            <a:ext cx="2160000" cy="2160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52788-551D-45DC-9B07-10FDEDD8FF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573" y="104714"/>
            <a:ext cx="2160000" cy="2160000"/>
          </a:xfrm>
          <a:prstGeom prst="rect">
            <a:avLst/>
          </a:prstGeom>
        </p:spPr>
      </p:pic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BA7752F-358D-4BAF-8170-8CBA1A6266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956" y="2353255"/>
            <a:ext cx="216000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EE9F43-6FD3-499D-ADD9-5E2B01E993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956" y="104714"/>
            <a:ext cx="2160000" cy="21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1CCAC8-1A15-4C11-8E95-8A1D4F80F9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339" y="2349826"/>
            <a:ext cx="2160000" cy="216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2C4452-44E3-47BA-9C46-3A48179C08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339" y="4615088"/>
            <a:ext cx="2160000" cy="21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EF831D-9FC6-48FD-BDDA-F615F2EEDEF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956" y="4615088"/>
            <a:ext cx="2160000" cy="21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FDE3CD-3153-4EF8-9347-C4C4522A6D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7" y="4615088"/>
            <a:ext cx="2160000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A87BBC-FD67-43BA-AB40-65D512D445B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99" y="4615088"/>
            <a:ext cx="2160000" cy="21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161E78-8CAC-45E3-BC45-2564FF7BA72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9" y="2359901"/>
            <a:ext cx="2160000" cy="216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F79702-3E6B-4D0F-B0B1-071B4A9804F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14" y="104714"/>
            <a:ext cx="2160000" cy="21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655999F-F446-4D5E-BD6F-8394F8500B6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339" y="104714"/>
            <a:ext cx="2160000" cy="2160000"/>
          </a:xfrm>
          <a:prstGeom prst="rect">
            <a:avLst/>
          </a:prstGeom>
        </p:spPr>
      </p:pic>
      <p:pic>
        <p:nvPicPr>
          <p:cNvPr id="29" name="Picture 28" descr="A windmill in the background&#10;&#10;Description automatically generated">
            <a:extLst>
              <a:ext uri="{FF2B5EF4-FFF2-40B4-BE49-F238E27FC236}">
                <a16:creationId xmlns:a16="http://schemas.microsoft.com/office/drawing/2014/main" id="{BF6DB7B1-B2CD-4285-94F3-5BD22D890A8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983" y="4615088"/>
            <a:ext cx="2160000" cy="216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059542-4DA1-4CD4-B912-2207E2B5E55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722" y="2359901"/>
            <a:ext cx="2160000" cy="216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EAC5511-308C-4184-865F-426D10B48DE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722" y="104714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2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65555B-B592-4618-B659-976B3A533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15" y="4593286"/>
            <a:ext cx="2160000" cy="2160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54754D-EF4A-4E2A-BF4A-DFD518B669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15" y="98906"/>
            <a:ext cx="21600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74D780-C5C9-4ED6-84C3-C2BE7C5F6C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152" y="98906"/>
            <a:ext cx="216000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A0BE3-3D48-4F83-90CE-3770496C20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15" y="2349000"/>
            <a:ext cx="2160000" cy="21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74AC0-77E9-4064-B7A4-6FA9120678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152" y="2349000"/>
            <a:ext cx="2160000" cy="216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F8BC56-76B9-4F5A-9D4C-43C64E1E705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152" y="4593286"/>
            <a:ext cx="2160000" cy="21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DDD5B9-6C88-4707-97A1-32ADA8BC374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06" y="4593286"/>
            <a:ext cx="2160000" cy="21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B8523A-53F7-473D-BFC0-E8860D9574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017" y="4593286"/>
            <a:ext cx="2160000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EBB6E9-7468-4AA8-BBF5-966F80698B1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10" y="2349000"/>
            <a:ext cx="2160000" cy="21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CE8F9C0-1DF1-473D-90BB-7590C25EADC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06" y="98906"/>
            <a:ext cx="2160000" cy="216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59EB377-4B2F-4AA1-8149-2F88A346DEF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017" y="2349000"/>
            <a:ext cx="2160000" cy="21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63CC570-E7DF-4F3B-B0A3-0BA5D79768F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017" y="98906"/>
            <a:ext cx="2160000" cy="216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253F50-0514-41A5-B1C2-DA69A9D4E6D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82" y="4593286"/>
            <a:ext cx="2160000" cy="216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90A911-2CBB-42FF-B736-A3C816BCFB1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82" y="2349000"/>
            <a:ext cx="2160000" cy="216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78EF9F-8587-4B22-9D78-BE7D095E194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8400" y="104714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6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955E99-D6BD-4F74-AE81-D898B45B6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740" y="2349000"/>
            <a:ext cx="2160000" cy="2160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17E8CA-EFA4-4D85-8854-13CD5B3F16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499" y="104713"/>
            <a:ext cx="21600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5F3D4-E7FE-4634-ADEE-4A526EB6BE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814" y="2349000"/>
            <a:ext cx="2160000" cy="216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B67C58-9218-40A2-8EF2-698D13D8EB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000" y="104713"/>
            <a:ext cx="2160000" cy="21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7CBFC9-12CE-480D-B9B8-835F23C875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093" y="104713"/>
            <a:ext cx="2160000" cy="216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73F795-7FD4-4921-BD45-A29AA94086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84" y="104713"/>
            <a:ext cx="2160000" cy="216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05F901-7535-4F98-889E-49526809AA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740" y="4593287"/>
            <a:ext cx="2160000" cy="21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567584-8104-4A9D-989C-9C8B351E18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84" y="4593287"/>
            <a:ext cx="2160000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FCD114-5532-4A61-9C72-6E7009FE725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834" y="4593287"/>
            <a:ext cx="2160000" cy="216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EFE81E-AAE9-4B2B-9CB9-2D07D136AAB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057" y="4593287"/>
            <a:ext cx="2160000" cy="216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6FF36F-3844-4EAA-912C-77F5913A578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84" y="2349000"/>
            <a:ext cx="2160000" cy="21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D594E4-A6EC-4054-9857-A072D2EA0C3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057" y="2349000"/>
            <a:ext cx="2160000" cy="216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49584A-63F8-4855-B498-6131E82F342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408" y="4593287"/>
            <a:ext cx="2160000" cy="216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372074-9E59-4C5E-B328-197CDC44DBB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408" y="2349000"/>
            <a:ext cx="2160000" cy="216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E0695F-CEC8-4CAD-843A-B3F4CE4B74B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0408" y="104714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17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>
          <a:solidFill>
            <a:schemeClr val="bg1"/>
          </a:solidFill>
        </a:ln>
      </a:spPr>
      <a:bodyPr wrap="square" rtlCol="0">
        <a:spAutoFit/>
      </a:bodyPr>
      <a:lstStyle>
        <a:defPPr algn="l">
          <a:defRPr sz="2800" dirty="0">
            <a:latin typeface="Raleway" panose="020B0503030101060003" pitchFamily="34" charset="0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Sayem</dc:creator>
  <cp:lastModifiedBy>Eva Sayem</cp:lastModifiedBy>
  <cp:revision>32</cp:revision>
  <dcterms:created xsi:type="dcterms:W3CDTF">2020-04-16T01:51:02Z</dcterms:created>
  <dcterms:modified xsi:type="dcterms:W3CDTF">2020-04-21T05:26:13Z</dcterms:modified>
  <cp:contentStatus/>
</cp:coreProperties>
</file>